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997170-2069-4783-9453-702CDE403B6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3FE12C-ABC9-44EF-AC18-FF8627B1DE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int\Desktop\овощи\full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1" y="3573016"/>
            <a:ext cx="4583782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int\Desktop\овощи\potatoes-ot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73016"/>
            <a:ext cx="458553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nt\Desktop\овощи\87707f873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"/>
            <a:ext cx="4567783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int\Desktop\овощи\000299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645024"/>
            <a:ext cx="8960271" cy="1222375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ln w="381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Нарезка овощей</a:t>
            </a:r>
            <a:endParaRPr lang="ru-RU" sz="8000" i="1" dirty="0">
              <a:ln w="381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учебного проекта</a:t>
            </a:r>
            <a:endParaRPr lang="ru-RU" sz="4800" b="1" i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9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</a:rPr>
              <a:t>Итоги работы</a:t>
            </a:r>
            <a:endParaRPr lang="ru-RU" sz="4000" dirty="0"/>
          </a:p>
        </p:txBody>
      </p:sp>
      <p:pic>
        <p:nvPicPr>
          <p:cNvPr id="4098" name="Picture 2" descr="C:\Users\Saint\Desktop\Новая папка\SAM_0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6797" r="4792"/>
          <a:stretch/>
        </p:blipFill>
        <p:spPr bwMode="auto">
          <a:xfrm>
            <a:off x="5021113" y="1340768"/>
            <a:ext cx="3845729" cy="4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518916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Учащиеся совершенствовали свои знания по теме «Обработка овощей»;</a:t>
            </a:r>
          </a:p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принимали  участие  в  конкурсе по нарезке овощей;</a:t>
            </a:r>
          </a:p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награждены  грамотами</a:t>
            </a:r>
          </a:p>
        </p:txBody>
      </p:sp>
    </p:spTree>
    <p:extLst>
      <p:ext uri="{BB962C8B-B14F-4D97-AF65-F5344CB8AC3E}">
        <p14:creationId xmlns:p14="http://schemas.microsoft.com/office/powerpoint/2010/main" val="17645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46122">
            <a:off x="417546" y="1787364"/>
            <a:ext cx="7904200" cy="3306327"/>
          </a:xfr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prstTxWarp prst="textCan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удачи в </a:t>
            </a:r>
            <a:br>
              <a:rPr lang="ru-RU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выполнении проекта!</a:t>
            </a:r>
            <a:endParaRPr lang="ru-RU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Картинки\анимированные Гифы\смайлики\b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\анимированные Гифы\книги\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346700"/>
            <a:ext cx="13239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Авторский коллектив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445224"/>
            <a:ext cx="7200800" cy="1054968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</a:rPr>
              <a:t>Учебный проект  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</a:rPr>
              <a:t>для  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</a:rPr>
              <a:t>учащихся 1-го курса 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</a:rPr>
              <a:t>по профессии </a:t>
            </a:r>
            <a:r>
              <a:rPr lang="en-US" sz="31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</a:rPr>
              <a:t>«Повар» 3-го разряда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int\Desktop\Новая папка\DSC_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6337"/>
            <a:ext cx="1670194" cy="20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int\Desktop\Новая папка\P2012125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76337"/>
            <a:ext cx="1627420" cy="20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int\Desktop\Новая папка\P2098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92" y="2566837"/>
            <a:ext cx="1376235" cy="20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0527" y="479715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Толошина</a:t>
            </a:r>
            <a:r>
              <a:rPr lang="ru-RU" dirty="0"/>
              <a:t> </a:t>
            </a:r>
            <a:r>
              <a:rPr lang="ru-RU" dirty="0" smtClean="0"/>
              <a:t>З.Г.</a:t>
            </a:r>
            <a:r>
              <a:rPr lang="en-US" dirty="0" smtClean="0"/>
              <a:t>	</a:t>
            </a:r>
            <a:r>
              <a:rPr lang="ru-RU" dirty="0" err="1" smtClean="0"/>
              <a:t>Машнина</a:t>
            </a:r>
            <a:r>
              <a:rPr lang="ru-RU" dirty="0" smtClean="0"/>
              <a:t> </a:t>
            </a:r>
            <a:r>
              <a:rPr lang="ru-RU" dirty="0"/>
              <a:t>О.А</a:t>
            </a:r>
            <a:r>
              <a:rPr lang="ru-RU" dirty="0" smtClean="0"/>
              <a:t>.</a:t>
            </a:r>
            <a:r>
              <a:rPr lang="en-US" dirty="0" smtClean="0"/>
              <a:t>	</a:t>
            </a:r>
            <a:r>
              <a:rPr lang="ru-RU" dirty="0" err="1" smtClean="0"/>
              <a:t>Шутька</a:t>
            </a:r>
            <a:r>
              <a:rPr lang="ru-RU" dirty="0" smtClean="0"/>
              <a:t> </a:t>
            </a:r>
            <a:r>
              <a:rPr lang="ru-RU" dirty="0"/>
              <a:t>В.Н., </a:t>
            </a:r>
          </a:p>
        </p:txBody>
      </p:sp>
    </p:spTree>
    <p:extLst>
      <p:ext uri="{BB962C8B-B14F-4D97-AF65-F5344CB8AC3E}">
        <p14:creationId xmlns:p14="http://schemas.microsoft.com/office/powerpoint/2010/main" val="27665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Основополагающий 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58814"/>
          </a:xfrm>
        </p:spPr>
        <p:txBody>
          <a:bodyPr/>
          <a:lstStyle/>
          <a:p>
            <a:r>
              <a:rPr lang="ru-RU" dirty="0" smtClean="0"/>
              <a:t>Какие формы нарезки можно выполнить вручную или с помощью овощерезательных машин?</a:t>
            </a:r>
            <a:endParaRPr lang="ru-RU" dirty="0"/>
          </a:p>
        </p:txBody>
      </p:sp>
      <p:pic>
        <p:nvPicPr>
          <p:cNvPr id="1026" name="Рисунок 16" descr="Описание: _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5782" r="3947" b="18230"/>
          <a:stretch>
            <a:fillRect/>
          </a:stretch>
        </p:blipFill>
        <p:spPr bwMode="auto">
          <a:xfrm>
            <a:off x="4499992" y="3439054"/>
            <a:ext cx="371633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Saint\Desktop\овощи\74299245_mor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9054"/>
            <a:ext cx="2757488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int\Desktop\овощи\tab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418149" cy="14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" descr="Описание: _000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51945" r="14836" b="25706"/>
          <a:stretch/>
        </p:blipFill>
        <p:spPr bwMode="auto">
          <a:xfrm>
            <a:off x="5338030" y="5229200"/>
            <a:ext cx="2536195" cy="15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 организовать рабочее место овощного цеха, и какой инвентарь используется в нем?</a:t>
            </a:r>
          </a:p>
          <a:p>
            <a:r>
              <a:rPr lang="ru-RU" dirty="0" smtClean="0"/>
              <a:t>Какими формами можно нарезать овощи вручную и с помощью машин?</a:t>
            </a:r>
          </a:p>
          <a:p>
            <a:r>
              <a:rPr lang="ru-RU" dirty="0" smtClean="0"/>
              <a:t>Каково кулинарное использование форм нарезки?</a:t>
            </a:r>
          </a:p>
          <a:p>
            <a:r>
              <a:rPr lang="ru-RU" dirty="0" smtClean="0"/>
              <a:t>Какие диски овощерезательных машин используют для конкретной формы нарезки?</a:t>
            </a:r>
          </a:p>
          <a:p>
            <a:r>
              <a:rPr lang="ru-RU" dirty="0" smtClean="0"/>
              <a:t>Каковы правила безопасности труда при нарезке овощей?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nt\Desktop\овощи\cabbage sou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2" y="0"/>
            <a:ext cx="9155332" cy="68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Аннотация проекта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497118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Данный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проект разработан для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учащихся 1-го курса по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профессии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«Повар» 3-го разряда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реализуется при изучении темы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«Нарезка овощей»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уроках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«Технология приготовления пищи с основами товароведения» и «Оборудование предприятий питания».</a:t>
            </a:r>
            <a:endParaRPr lang="ru-RU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При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выполнении исследовательских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работ, предусмотренных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данным проектом, учащиеся самостоятельно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знакомятся с базовыми предприятиями с целью изучения размещения оборудования овощного цеха, инструментами для ручной нарезки овощей, с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установленными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машинами; овладевают знаниями по их кулинарному применению; анализируют сравнение производительности труда работника при ручной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и машинной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нарезке овощей. Проводят конкурсную практическую работу с соблюдением правил безопасности труда.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int\Desktop\овощи\import_24912_7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9796"/>
            <a:ext cx="20955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nt\Desktop\овощи\carro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3"/>
            <a:ext cx="2309794" cy="16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int\Desktop\овощи\svek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309794" cy="17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int\Desktop\овощи\39985_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309794" cy="16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6283424" cy="452596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учащихся с видами нарезки, способами и приемами нарезки, с инструментами для простой и сложной формы нарезки овощей.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учащихся с видами овощерезательных машин и назначением режущих инструментов машин.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сравнительный анализ между ручной нарезкой овощей и нарезкой с помощью машин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Этапы и сроки проведения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Обсуждение 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темы  исследования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- 1  час;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  для  проведения 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исследования - 1 час;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 группах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2 недели;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 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материалов  для  демонстрации  -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неделя;</a:t>
            </a:r>
          </a:p>
          <a:p>
            <a:pPr>
              <a:defRPr/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Защита 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 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 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выводы – </a:t>
            </a:r>
          </a:p>
          <a:p>
            <a:pPr>
              <a:defRPr/>
            </a:pP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представления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49080"/>
            <a:ext cx="8083624" cy="2287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990000"/>
                </a:solidFill>
              </a:rPr>
              <a:t>	Для  </a:t>
            </a:r>
            <a:r>
              <a:rPr lang="ru-RU" b="1" i="1" dirty="0">
                <a:solidFill>
                  <a:srgbClr val="990000"/>
                </a:solidFill>
              </a:rPr>
              <a:t>работы  </a:t>
            </a:r>
            <a:r>
              <a:rPr lang="ru-RU" b="1" i="1" dirty="0" smtClean="0">
                <a:solidFill>
                  <a:srgbClr val="990000"/>
                </a:solidFill>
              </a:rPr>
              <a:t>была  создана группа исследователей. В  </a:t>
            </a:r>
            <a:r>
              <a:rPr lang="ru-RU" b="1" i="1" dirty="0">
                <a:solidFill>
                  <a:srgbClr val="990000"/>
                </a:solidFill>
              </a:rPr>
              <a:t>результате  </a:t>
            </a:r>
            <a:r>
              <a:rPr lang="ru-RU" b="1" i="1" dirty="0" smtClean="0">
                <a:solidFill>
                  <a:srgbClr val="990000"/>
                </a:solidFill>
              </a:rPr>
              <a:t>была  создана творческая работа на тему «Формы нарезки овощей».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D:\Фотки и видео лицея\Конкурс Кондитер (внутрилицейный) 2010\Белочки 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9792" b="31665"/>
          <a:stretch/>
        </p:blipFill>
        <p:spPr bwMode="auto">
          <a:xfrm>
            <a:off x="1619672" y="1628800"/>
            <a:ext cx="5300787" cy="26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Материал учебных предметов, задействованный в данном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443664" cy="4235301"/>
          </a:xfrm>
        </p:spPr>
        <p:txBody>
          <a:bodyPr/>
          <a:lstStyle/>
          <a:p>
            <a:pPr lvl="0"/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«Технология приготовления пищи с основами товароведения»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«Оборудование предприятий питания»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«Организация производства и обслуживания»</a:t>
            </a:r>
          </a:p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«Охрана труда»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1" name="Picture 3" descr="C:\Users\Saint\Desktop\Новая папка\100_1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7196"/>
            <a:ext cx="3672408" cy="16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int\Desktop\Новая папка\100_1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1" y="4653136"/>
            <a:ext cx="4883998" cy="20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242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Нарезка овощей</vt:lpstr>
      <vt:lpstr>Авторский коллектив</vt:lpstr>
      <vt:lpstr>Основополагающий вопрос:</vt:lpstr>
      <vt:lpstr>вопросы</vt:lpstr>
      <vt:lpstr>Аннотация проекта</vt:lpstr>
      <vt:lpstr>Цели проекта</vt:lpstr>
      <vt:lpstr>Этапы и сроки проведения проекта</vt:lpstr>
      <vt:lpstr>Результаты представления исследований</vt:lpstr>
      <vt:lpstr>Материал учебных предметов, задействованный в данном проекте</vt:lpstr>
      <vt:lpstr>Итоги работы</vt:lpstr>
      <vt:lpstr>Желаем Вам удачи в  выполнении проекта!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Овощи, их обработка.  Машины для нарезки овощей</dc:title>
  <dc:creator>Saint</dc:creator>
  <cp:lastModifiedBy>Saint</cp:lastModifiedBy>
  <cp:revision>16</cp:revision>
  <dcterms:created xsi:type="dcterms:W3CDTF">2011-06-09T09:35:16Z</dcterms:created>
  <dcterms:modified xsi:type="dcterms:W3CDTF">2011-06-10T06:43:58Z</dcterms:modified>
</cp:coreProperties>
</file>